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6"/>
    <p:restoredTop sz="96327"/>
  </p:normalViewPr>
  <p:slideViewPr>
    <p:cSldViewPr snapToGrid="0">
      <p:cViewPr>
        <p:scale>
          <a:sx n="60" d="100"/>
          <a:sy n="6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etzan, Adam D" userId="ca85cebf-ce49-4cde-baa3-f359b0154992" providerId="ADAL" clId="{18EF35B0-B1D7-4D41-9B9D-E67CDF3EF223}"/>
    <pc:docChg chg="modSld modMainMaster">
      <pc:chgData name="Lietzan, Adam D" userId="ca85cebf-ce49-4cde-baa3-f359b0154992" providerId="ADAL" clId="{18EF35B0-B1D7-4D41-9B9D-E67CDF3EF223}" dt="2024-01-09T14:09:24.437" v="11" actId="255"/>
      <pc:docMkLst>
        <pc:docMk/>
      </pc:docMkLst>
      <pc:sldChg chg="modSp mod">
        <pc:chgData name="Lietzan, Adam D" userId="ca85cebf-ce49-4cde-baa3-f359b0154992" providerId="ADAL" clId="{18EF35B0-B1D7-4D41-9B9D-E67CDF3EF223}" dt="2024-01-09T14:09:24.437" v="11" actId="255"/>
        <pc:sldMkLst>
          <pc:docMk/>
          <pc:sldMk cId="3904384255" sldId="256"/>
        </pc:sldMkLst>
        <pc:spChg chg="mod">
          <ac:chgData name="Lietzan, Adam D" userId="ca85cebf-ce49-4cde-baa3-f359b0154992" providerId="ADAL" clId="{18EF35B0-B1D7-4D41-9B9D-E67CDF3EF223}" dt="2024-01-09T14:02:58.085" v="2" actId="255"/>
          <ac:spMkLst>
            <pc:docMk/>
            <pc:sldMk cId="3904384255" sldId="256"/>
            <ac:spMk id="11" creationId="{1BAA2524-5733-6C5D-1484-C830F84E5EA3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12" creationId="{09ABE48F-D3DF-588D-7ED3-189821E3B1F0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13" creationId="{164E10C1-5726-27DD-2BC8-AFFC9AE44E3C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22" creationId="{0A42F71D-4B91-D166-8B54-84538488C50B}"/>
          </ac:spMkLst>
        </pc:spChg>
        <pc:spChg chg="mod">
          <ac:chgData name="Lietzan, Adam D" userId="ca85cebf-ce49-4cde-baa3-f359b0154992" providerId="ADAL" clId="{18EF35B0-B1D7-4D41-9B9D-E67CDF3EF223}" dt="2024-01-09T14:08:58.040" v="6" actId="255"/>
          <ac:spMkLst>
            <pc:docMk/>
            <pc:sldMk cId="3904384255" sldId="256"/>
            <ac:spMk id="23" creationId="{4519495E-F144-B1CA-B36F-5931E1A87547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24" creationId="{29FEF4FB-33D9-ABFE-6EB8-448FE353B393}"/>
          </ac:spMkLst>
        </pc:spChg>
        <pc:spChg chg="mod">
          <ac:chgData name="Lietzan, Adam D" userId="ca85cebf-ce49-4cde-baa3-f359b0154992" providerId="ADAL" clId="{18EF35B0-B1D7-4D41-9B9D-E67CDF3EF223}" dt="2024-01-09T14:09:18.473" v="10" actId="255"/>
          <ac:spMkLst>
            <pc:docMk/>
            <pc:sldMk cId="3904384255" sldId="256"/>
            <ac:spMk id="25" creationId="{8B7626DE-AFB4-2EAF-874A-DC837259AFF1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26" creationId="{A1023224-8DFD-F21A-436C-933FC697BBA7}"/>
          </ac:spMkLst>
        </pc:spChg>
        <pc:spChg chg="mod">
          <ac:chgData name="Lietzan, Adam D" userId="ca85cebf-ce49-4cde-baa3-f359b0154992" providerId="ADAL" clId="{18EF35B0-B1D7-4D41-9B9D-E67CDF3EF223}" dt="2024-01-09T14:08:54.293" v="5" actId="1076"/>
          <ac:spMkLst>
            <pc:docMk/>
            <pc:sldMk cId="3904384255" sldId="256"/>
            <ac:spMk id="27" creationId="{0E606D5C-C168-26AC-D2EC-304ADFA3FD09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28" creationId="{FAE7FC63-4AC5-096C-CB69-7FBBFD99A457}"/>
          </ac:spMkLst>
        </pc:spChg>
        <pc:spChg chg="mod">
          <ac:chgData name="Lietzan, Adam D" userId="ca85cebf-ce49-4cde-baa3-f359b0154992" providerId="ADAL" clId="{18EF35B0-B1D7-4D41-9B9D-E67CDF3EF223}" dt="2024-01-09T14:09:01.544" v="7" actId="255"/>
          <ac:spMkLst>
            <pc:docMk/>
            <pc:sldMk cId="3904384255" sldId="256"/>
            <ac:spMk id="29" creationId="{96509B9C-D281-2412-E37F-3F9A44DEDFCF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30" creationId="{83BA6CB3-7F9B-3BBB-DDAB-AB12DD792C10}"/>
          </ac:spMkLst>
        </pc:spChg>
        <pc:spChg chg="mod">
          <ac:chgData name="Lietzan, Adam D" userId="ca85cebf-ce49-4cde-baa3-f359b0154992" providerId="ADAL" clId="{18EF35B0-B1D7-4D41-9B9D-E67CDF3EF223}" dt="2024-01-09T14:09:07.265" v="8" actId="255"/>
          <ac:spMkLst>
            <pc:docMk/>
            <pc:sldMk cId="3904384255" sldId="256"/>
            <ac:spMk id="31" creationId="{6173AABB-5784-7EE5-A074-FA0E67510634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32" creationId="{F65343A3-B413-9319-65F7-B1E3CDC292EF}"/>
          </ac:spMkLst>
        </pc:spChg>
        <pc:spChg chg="mod">
          <ac:chgData name="Lietzan, Adam D" userId="ca85cebf-ce49-4cde-baa3-f359b0154992" providerId="ADAL" clId="{18EF35B0-B1D7-4D41-9B9D-E67CDF3EF223}" dt="2024-01-09T14:09:11.689" v="9" actId="255"/>
          <ac:spMkLst>
            <pc:docMk/>
            <pc:sldMk cId="3904384255" sldId="256"/>
            <ac:spMk id="33" creationId="{E54C1C1D-70ED-8A0E-594E-CF271E4254F0}"/>
          </ac:spMkLst>
        </pc:spChg>
        <pc:spChg chg="mod">
          <ac:chgData name="Lietzan, Adam D" userId="ca85cebf-ce49-4cde-baa3-f359b0154992" providerId="ADAL" clId="{18EF35B0-B1D7-4D41-9B9D-E67CDF3EF223}" dt="2024-01-09T14:09:24.437" v="11" actId="255"/>
          <ac:spMkLst>
            <pc:docMk/>
            <pc:sldMk cId="3904384255" sldId="256"/>
            <ac:spMk id="34" creationId="{1C40935E-1CAD-CB09-AA65-1FEDE9F51F88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35" creationId="{27146BA5-F9CF-C72A-D4C9-EB50866CF680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k cId="3904384255" sldId="256"/>
            <ac:spMk id="36" creationId="{3B357C90-627F-44E2-BD28-6D6D7B56B06C}"/>
          </ac:spMkLst>
        </pc:spChg>
        <pc:picChg chg="mod">
          <ac:chgData name="Lietzan, Adam D" userId="ca85cebf-ce49-4cde-baa3-f359b0154992" providerId="ADAL" clId="{18EF35B0-B1D7-4D41-9B9D-E67CDF3EF223}" dt="2024-01-09T14:02:01.424" v="1"/>
          <ac:picMkLst>
            <pc:docMk/>
            <pc:sldMk cId="3904384255" sldId="256"/>
            <ac:picMk id="5" creationId="{223993A5-E6DA-3C67-53DF-3F4B7E1C5337}"/>
          </ac:picMkLst>
        </pc:picChg>
        <pc:picChg chg="mod">
          <ac:chgData name="Lietzan, Adam D" userId="ca85cebf-ce49-4cde-baa3-f359b0154992" providerId="ADAL" clId="{18EF35B0-B1D7-4D41-9B9D-E67CDF3EF223}" dt="2024-01-09T14:02:01.424" v="1"/>
          <ac:picMkLst>
            <pc:docMk/>
            <pc:sldMk cId="3904384255" sldId="256"/>
            <ac:picMk id="6" creationId="{239DF75A-2C3D-7C7E-38A8-9F16AAC9FD18}"/>
          </ac:picMkLst>
        </pc:picChg>
        <pc:picChg chg="mod">
          <ac:chgData name="Lietzan, Adam D" userId="ca85cebf-ce49-4cde-baa3-f359b0154992" providerId="ADAL" clId="{18EF35B0-B1D7-4D41-9B9D-E67CDF3EF223}" dt="2024-01-09T14:02:01.424" v="1"/>
          <ac:picMkLst>
            <pc:docMk/>
            <pc:sldMk cId="3904384255" sldId="256"/>
            <ac:picMk id="9" creationId="{1A71370E-79D0-41DC-3F6D-1EDA5D95F807}"/>
          </ac:picMkLst>
        </pc:picChg>
        <pc:picChg chg="mod">
          <ac:chgData name="Lietzan, Adam D" userId="ca85cebf-ce49-4cde-baa3-f359b0154992" providerId="ADAL" clId="{18EF35B0-B1D7-4D41-9B9D-E67CDF3EF223}" dt="2024-01-09T14:02:01.424" v="1"/>
          <ac:picMkLst>
            <pc:docMk/>
            <pc:sldMk cId="3904384255" sldId="256"/>
            <ac:picMk id="10" creationId="{FF55A861-A847-4C25-0379-0D4700FB4B98}"/>
          </ac:picMkLst>
        </pc:picChg>
        <pc:picChg chg="mod">
          <ac:chgData name="Lietzan, Adam D" userId="ca85cebf-ce49-4cde-baa3-f359b0154992" providerId="ADAL" clId="{18EF35B0-B1D7-4D41-9B9D-E67CDF3EF223}" dt="2024-01-09T14:02:01.424" v="1"/>
          <ac:picMkLst>
            <pc:docMk/>
            <pc:sldMk cId="3904384255" sldId="256"/>
            <ac:picMk id="21" creationId="{E5F53236-CF01-A750-3DF4-10D0E023E41A}"/>
          </ac:picMkLst>
        </pc:picChg>
      </pc:sldChg>
      <pc:sldMasterChg chg="modSp modSldLayout">
        <pc:chgData name="Lietzan, Adam D" userId="ca85cebf-ce49-4cde-baa3-f359b0154992" providerId="ADAL" clId="{18EF35B0-B1D7-4D41-9B9D-E67CDF3EF223}" dt="2024-01-09T14:02:01.424" v="1"/>
        <pc:sldMasterMkLst>
          <pc:docMk/>
          <pc:sldMasterMk cId="1428948847" sldId="2147483660"/>
        </pc:sldMasterMkLst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asterMk cId="1428948847" sldId="2147483660"/>
            <ac:spMk id="2" creationId="{00000000-0000-0000-0000-000000000000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asterMk cId="1428948847" sldId="2147483660"/>
            <ac:spMk id="3" creationId="{00000000-0000-0000-0000-000000000000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asterMk cId="1428948847" sldId="2147483660"/>
            <ac:spMk id="4" creationId="{00000000-0000-0000-0000-000000000000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asterMk cId="1428948847" sldId="2147483660"/>
            <ac:spMk id="5" creationId="{00000000-0000-0000-0000-000000000000}"/>
          </ac:spMkLst>
        </pc:spChg>
        <pc:spChg chg="mod">
          <ac:chgData name="Lietzan, Adam D" userId="ca85cebf-ce49-4cde-baa3-f359b0154992" providerId="ADAL" clId="{18EF35B0-B1D7-4D41-9B9D-E67CDF3EF223}" dt="2024-01-09T14:02:01.424" v="1"/>
          <ac:spMkLst>
            <pc:docMk/>
            <pc:sldMasterMk cId="1428948847" sldId="2147483660"/>
            <ac:spMk id="6" creationId="{00000000-0000-0000-0000-000000000000}"/>
          </ac:spMkLst>
        </pc:spChg>
        <pc:sldLayoutChg chg="modSp">
          <pc:chgData name="Lietzan, Adam D" userId="ca85cebf-ce49-4cde-baa3-f359b0154992" providerId="ADAL" clId="{18EF35B0-B1D7-4D41-9B9D-E67CDF3EF223}" dt="2024-01-09T14:02:01.424" v="1"/>
          <pc:sldLayoutMkLst>
            <pc:docMk/>
            <pc:sldMasterMk cId="1428948847" sldId="2147483660"/>
            <pc:sldLayoutMk cId="692213125" sldId="2147483661"/>
          </pc:sldLayoutMkLst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692213125" sldId="2147483661"/>
              <ac:spMk id="2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692213125" sldId="2147483661"/>
              <ac:spMk id="3" creationId="{00000000-0000-0000-0000-000000000000}"/>
            </ac:spMkLst>
          </pc:spChg>
        </pc:sldLayoutChg>
        <pc:sldLayoutChg chg="modSp">
          <pc:chgData name="Lietzan, Adam D" userId="ca85cebf-ce49-4cde-baa3-f359b0154992" providerId="ADAL" clId="{18EF35B0-B1D7-4D41-9B9D-E67CDF3EF223}" dt="2024-01-09T14:02:01.424" v="1"/>
          <pc:sldLayoutMkLst>
            <pc:docMk/>
            <pc:sldMasterMk cId="1428948847" sldId="2147483660"/>
            <pc:sldLayoutMk cId="1914037468" sldId="2147483663"/>
          </pc:sldLayoutMkLst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1914037468" sldId="2147483663"/>
              <ac:spMk id="2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1914037468" sldId="2147483663"/>
              <ac:spMk id="3" creationId="{00000000-0000-0000-0000-000000000000}"/>
            </ac:spMkLst>
          </pc:spChg>
        </pc:sldLayoutChg>
        <pc:sldLayoutChg chg="modSp">
          <pc:chgData name="Lietzan, Adam D" userId="ca85cebf-ce49-4cde-baa3-f359b0154992" providerId="ADAL" clId="{18EF35B0-B1D7-4D41-9B9D-E67CDF3EF223}" dt="2024-01-09T14:02:01.424" v="1"/>
          <pc:sldLayoutMkLst>
            <pc:docMk/>
            <pc:sldMasterMk cId="1428948847" sldId="2147483660"/>
            <pc:sldLayoutMk cId="2324925361" sldId="2147483664"/>
          </pc:sldLayoutMkLst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2324925361" sldId="2147483664"/>
              <ac:spMk id="3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2324925361" sldId="2147483664"/>
              <ac:spMk id="4" creationId="{00000000-0000-0000-0000-000000000000}"/>
            </ac:spMkLst>
          </pc:spChg>
        </pc:sldLayoutChg>
        <pc:sldLayoutChg chg="modSp">
          <pc:chgData name="Lietzan, Adam D" userId="ca85cebf-ce49-4cde-baa3-f359b0154992" providerId="ADAL" clId="{18EF35B0-B1D7-4D41-9B9D-E67CDF3EF223}" dt="2024-01-09T14:02:01.424" v="1"/>
          <pc:sldLayoutMkLst>
            <pc:docMk/>
            <pc:sldMasterMk cId="1428948847" sldId="2147483660"/>
            <pc:sldLayoutMk cId="706742844" sldId="2147483665"/>
          </pc:sldLayoutMkLst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706742844" sldId="2147483665"/>
              <ac:spMk id="2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706742844" sldId="2147483665"/>
              <ac:spMk id="3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706742844" sldId="2147483665"/>
              <ac:spMk id="4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706742844" sldId="2147483665"/>
              <ac:spMk id="5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706742844" sldId="2147483665"/>
              <ac:spMk id="6" creationId="{00000000-0000-0000-0000-000000000000}"/>
            </ac:spMkLst>
          </pc:spChg>
        </pc:sldLayoutChg>
        <pc:sldLayoutChg chg="modSp">
          <pc:chgData name="Lietzan, Adam D" userId="ca85cebf-ce49-4cde-baa3-f359b0154992" providerId="ADAL" clId="{18EF35B0-B1D7-4D41-9B9D-E67CDF3EF223}" dt="2024-01-09T14:02:01.424" v="1"/>
          <pc:sldLayoutMkLst>
            <pc:docMk/>
            <pc:sldMasterMk cId="1428948847" sldId="2147483660"/>
            <pc:sldLayoutMk cId="4102398051" sldId="2147483668"/>
          </pc:sldLayoutMkLst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4102398051" sldId="2147483668"/>
              <ac:spMk id="2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4102398051" sldId="2147483668"/>
              <ac:spMk id="3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4102398051" sldId="2147483668"/>
              <ac:spMk id="4" creationId="{00000000-0000-0000-0000-000000000000}"/>
            </ac:spMkLst>
          </pc:spChg>
        </pc:sldLayoutChg>
        <pc:sldLayoutChg chg="modSp">
          <pc:chgData name="Lietzan, Adam D" userId="ca85cebf-ce49-4cde-baa3-f359b0154992" providerId="ADAL" clId="{18EF35B0-B1D7-4D41-9B9D-E67CDF3EF223}" dt="2024-01-09T14:02:01.424" v="1"/>
          <pc:sldLayoutMkLst>
            <pc:docMk/>
            <pc:sldMasterMk cId="1428948847" sldId="2147483660"/>
            <pc:sldLayoutMk cId="2370776375" sldId="2147483669"/>
          </pc:sldLayoutMkLst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2370776375" sldId="2147483669"/>
              <ac:spMk id="2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2370776375" sldId="2147483669"/>
              <ac:spMk id="3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2370776375" sldId="2147483669"/>
              <ac:spMk id="4" creationId="{00000000-0000-0000-0000-000000000000}"/>
            </ac:spMkLst>
          </pc:spChg>
        </pc:sldLayoutChg>
        <pc:sldLayoutChg chg="modSp">
          <pc:chgData name="Lietzan, Adam D" userId="ca85cebf-ce49-4cde-baa3-f359b0154992" providerId="ADAL" clId="{18EF35B0-B1D7-4D41-9B9D-E67CDF3EF223}" dt="2024-01-09T14:02:01.424" v="1"/>
          <pc:sldLayoutMkLst>
            <pc:docMk/>
            <pc:sldMasterMk cId="1428948847" sldId="2147483660"/>
            <pc:sldLayoutMk cId="907696918" sldId="2147483671"/>
          </pc:sldLayoutMkLst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907696918" sldId="2147483671"/>
              <ac:spMk id="2" creationId="{00000000-0000-0000-0000-000000000000}"/>
            </ac:spMkLst>
          </pc:spChg>
          <pc:spChg chg="mod">
            <ac:chgData name="Lietzan, Adam D" userId="ca85cebf-ce49-4cde-baa3-f359b0154992" providerId="ADAL" clId="{18EF35B0-B1D7-4D41-9B9D-E67CDF3EF223}" dt="2024-01-09T14:02:01.424" v="1"/>
            <ac:spMkLst>
              <pc:docMk/>
              <pc:sldMasterMk cId="1428948847" sldId="2147483660"/>
              <pc:sldLayoutMk cId="907696918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7183123"/>
            <a:ext cx="23317200" cy="1528064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3053044"/>
            <a:ext cx="20574000" cy="10596877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9" y="2336801"/>
            <a:ext cx="5915025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4" y="2336801"/>
            <a:ext cx="17402175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9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4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0942334"/>
            <a:ext cx="23660100" cy="1825751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9372574"/>
            <a:ext cx="23660100" cy="96011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3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1684001"/>
            <a:ext cx="1165860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1684001"/>
            <a:ext cx="1165860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336811"/>
            <a:ext cx="2366010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0759444"/>
            <a:ext cx="11605020" cy="527303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6032481"/>
            <a:ext cx="11605020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4" y="10759444"/>
            <a:ext cx="11662173" cy="527303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4" y="16032481"/>
            <a:ext cx="11662173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4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9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2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926080"/>
            <a:ext cx="8847534" cy="1024128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6319530"/>
            <a:ext cx="13887450" cy="311912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3167361"/>
            <a:ext cx="8847534" cy="2439416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926080"/>
            <a:ext cx="8847534" cy="1024128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6319530"/>
            <a:ext cx="13887450" cy="311912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3167361"/>
            <a:ext cx="8847534" cy="2439416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7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336811"/>
            <a:ext cx="2366010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1684001"/>
            <a:ext cx="2366010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40680650"/>
            <a:ext cx="617220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1370-D59A-D447-B9FE-2A648CC658DD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40680650"/>
            <a:ext cx="925830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40680650"/>
            <a:ext cx="617220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41BD-7856-DC44-A215-B48F02AB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4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A71370E-79D0-41DC-3F6D-1EDA5D95F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H="1">
            <a:off x="0" y="8743950"/>
            <a:ext cx="27432000" cy="2743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3993A5-E6DA-3C67-53DF-3F4B7E1C5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28460700"/>
            <a:ext cx="27432000" cy="15430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9DF75A-2C3D-7C7E-38A8-9F16AAC9FD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7432000" cy="15430500"/>
          </a:xfrm>
          <a:prstGeom prst="rect">
            <a:avLst/>
          </a:prstGeom>
        </p:spPr>
      </p:pic>
      <p:pic>
        <p:nvPicPr>
          <p:cNvPr id="10" name="Picture 9" descr="Clipart - Man &lt;strong&gt;Face&lt;/strong&gt; Cartoon">
            <a:extLst>
              <a:ext uri="{FF2B5EF4-FFF2-40B4-BE49-F238E27FC236}">
                <a16:creationId xmlns:a16="http://schemas.microsoft.com/office/drawing/2014/main" id="{FF55A861-A847-4C25-0379-0D4700FB4B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2062" y="564050"/>
            <a:ext cx="3274631" cy="3500721"/>
          </a:xfrm>
          <a:prstGeom prst="rect">
            <a:avLst/>
          </a:prstGeom>
        </p:spPr>
      </p:pic>
      <p:sp>
        <p:nvSpPr>
          <p:cNvPr id="11" name="Google Shape;35;p1">
            <a:extLst>
              <a:ext uri="{FF2B5EF4-FFF2-40B4-BE49-F238E27FC236}">
                <a16:creationId xmlns:a16="http://schemas.microsoft.com/office/drawing/2014/main" id="{1BAA2524-5733-6C5D-1484-C830F84E5EA3}"/>
              </a:ext>
            </a:extLst>
          </p:cNvPr>
          <p:cNvSpPr/>
          <p:nvPr/>
        </p:nvSpPr>
        <p:spPr>
          <a:xfrm>
            <a:off x="0" y="564050"/>
            <a:ext cx="27432000" cy="1292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ctr">
              <a:buClr>
                <a:srgbClr val="000000"/>
              </a:buClr>
              <a:buSzPts val="9000"/>
            </a:pPr>
            <a:r>
              <a:rPr lang="en-US" sz="72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</a:t>
            </a:r>
            <a:endParaRPr sz="720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Google Shape;18;p1">
            <a:extLst>
              <a:ext uri="{FF2B5EF4-FFF2-40B4-BE49-F238E27FC236}">
                <a16:creationId xmlns:a16="http://schemas.microsoft.com/office/drawing/2014/main" id="{09ABE48F-D3DF-588D-7ED3-189821E3B1F0}"/>
              </a:ext>
            </a:extLst>
          </p:cNvPr>
          <p:cNvSpPr txBox="1"/>
          <p:nvPr/>
        </p:nvSpPr>
        <p:spPr>
          <a:xfrm>
            <a:off x="0" y="2621613"/>
            <a:ext cx="27432000" cy="104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lvl="0" algn="ctr">
              <a:buSzPts val="5600"/>
            </a:pPr>
            <a:r>
              <a:rPr lang="en-US" sz="5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Author 1</a:t>
            </a:r>
            <a:r>
              <a:rPr lang="en-US" sz="5600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5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Author </a:t>
            </a:r>
            <a:r>
              <a:rPr lang="en-US" sz="5600" dirty="0">
                <a:solidFill>
                  <a:schemeClr val="lt1"/>
                </a:solidFill>
              </a:rPr>
              <a:t>2</a:t>
            </a:r>
            <a:r>
              <a:rPr lang="en-US" sz="5600" baseline="30000" dirty="0">
                <a:solidFill>
                  <a:schemeClr val="lt1"/>
                </a:solidFill>
              </a:rPr>
              <a:t>2….</a:t>
            </a:r>
            <a:endParaRPr sz="2800" baseline="30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34;p1">
            <a:extLst>
              <a:ext uri="{FF2B5EF4-FFF2-40B4-BE49-F238E27FC236}">
                <a16:creationId xmlns:a16="http://schemas.microsoft.com/office/drawing/2014/main" id="{164E10C1-5726-27DD-2BC8-AFFC9AE44E3C}"/>
              </a:ext>
            </a:extLst>
          </p:cNvPr>
          <p:cNvSpPr/>
          <p:nvPr/>
        </p:nvSpPr>
        <p:spPr>
          <a:xfrm>
            <a:off x="0" y="4359383"/>
            <a:ext cx="27432000" cy="184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ctr">
              <a:buClr>
                <a:srgbClr val="000000"/>
              </a:buClr>
              <a:buSzPts val="5600"/>
            </a:pPr>
            <a:r>
              <a:rPr lang="en-US" sz="5400" baseline="30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4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1</a:t>
            </a:r>
            <a:r>
              <a:rPr lang="en-US" sz="5400" dirty="0">
                <a:solidFill>
                  <a:schemeClr val="lt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US" sz="5400" baseline="30000" dirty="0">
                <a:solidFill>
                  <a:schemeClr val="lt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2</a:t>
            </a:r>
            <a:r>
              <a:rPr lang="en-US" sz="54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2 ……</a:t>
            </a:r>
          </a:p>
          <a:p>
            <a:pPr algn="ctr">
              <a:buClr>
                <a:srgbClr val="000000"/>
              </a:buClr>
              <a:buSzPts val="5600"/>
            </a:pPr>
            <a:r>
              <a:rPr lang="en-US" sz="5400" dirty="0">
                <a:solidFill>
                  <a:schemeClr val="lt1"/>
                </a:solidFill>
              </a:rPr>
              <a:t>Adams </a:t>
            </a:r>
            <a:r>
              <a:rPr lang="en-US" sz="5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 of Dentistry, University of North Carolina at Chapel Hill, Chapel Hill, NC </a:t>
            </a:r>
            <a:endParaRPr sz="5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E5F53236-CF01-A750-3DF4-10D0E023E4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52" y="564050"/>
            <a:ext cx="4814887" cy="3137569"/>
          </a:xfrm>
          <a:prstGeom prst="rect">
            <a:avLst/>
          </a:prstGeom>
        </p:spPr>
      </p:pic>
      <p:sp>
        <p:nvSpPr>
          <p:cNvPr id="22" name="Google Shape;20;p1">
            <a:extLst>
              <a:ext uri="{FF2B5EF4-FFF2-40B4-BE49-F238E27FC236}">
                <a16:creationId xmlns:a16="http://schemas.microsoft.com/office/drawing/2014/main" id="{0A42F71D-4B91-D166-8B54-84538488C50B}"/>
              </a:ext>
            </a:extLst>
          </p:cNvPr>
          <p:cNvSpPr/>
          <p:nvPr/>
        </p:nvSpPr>
        <p:spPr>
          <a:xfrm>
            <a:off x="665377" y="6260010"/>
            <a:ext cx="26101249" cy="967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9;p1">
            <a:extLst>
              <a:ext uri="{FF2B5EF4-FFF2-40B4-BE49-F238E27FC236}">
                <a16:creationId xmlns:a16="http://schemas.microsoft.com/office/drawing/2014/main" id="{4519495E-F144-B1CA-B36F-5931E1A87547}"/>
              </a:ext>
            </a:extLst>
          </p:cNvPr>
          <p:cNvSpPr txBox="1"/>
          <p:nvPr/>
        </p:nvSpPr>
        <p:spPr>
          <a:xfrm>
            <a:off x="783774" y="6657650"/>
            <a:ext cx="5825203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endParaRPr sz="4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7;p1">
            <a:extLst>
              <a:ext uri="{FF2B5EF4-FFF2-40B4-BE49-F238E27FC236}">
                <a16:creationId xmlns:a16="http://schemas.microsoft.com/office/drawing/2014/main" id="{29FEF4FB-33D9-ABFE-6EB8-448FE353B393}"/>
              </a:ext>
            </a:extLst>
          </p:cNvPr>
          <p:cNvSpPr/>
          <p:nvPr/>
        </p:nvSpPr>
        <p:spPr>
          <a:xfrm>
            <a:off x="665375" y="7665597"/>
            <a:ext cx="5943600" cy="1638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48600" tIns="365750" rIns="548600" bIns="365750" anchor="t" anchorCtr="0">
            <a:noAutofit/>
          </a:bodyPr>
          <a:lstStyle/>
          <a:p>
            <a:pPr algn="just">
              <a:buClr>
                <a:srgbClr val="000000"/>
              </a:buClr>
              <a:buSzPts val="2400"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Text…….</a:t>
            </a:r>
            <a:endParaRPr sz="37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Google Shape;21;p1">
            <a:extLst>
              <a:ext uri="{FF2B5EF4-FFF2-40B4-BE49-F238E27FC236}">
                <a16:creationId xmlns:a16="http://schemas.microsoft.com/office/drawing/2014/main" id="{8B7626DE-AFB4-2EAF-874A-DC837259AFF1}"/>
              </a:ext>
            </a:extLst>
          </p:cNvPr>
          <p:cNvSpPr txBox="1"/>
          <p:nvPr/>
        </p:nvSpPr>
        <p:spPr>
          <a:xfrm>
            <a:off x="665377" y="24468543"/>
            <a:ext cx="5943591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4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8;p1">
            <a:extLst>
              <a:ext uri="{FF2B5EF4-FFF2-40B4-BE49-F238E27FC236}">
                <a16:creationId xmlns:a16="http://schemas.microsoft.com/office/drawing/2014/main" id="{A1023224-8DFD-F21A-436C-933FC697BBA7}"/>
              </a:ext>
            </a:extLst>
          </p:cNvPr>
          <p:cNvSpPr/>
          <p:nvPr/>
        </p:nvSpPr>
        <p:spPr>
          <a:xfrm>
            <a:off x="665375" y="25502843"/>
            <a:ext cx="5943590" cy="178243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48600" tIns="365750" rIns="548600" bIns="365750" anchor="t" anchorCtr="0">
            <a:noAutofit/>
          </a:bodyPr>
          <a:lstStyle/>
          <a:p>
            <a:pPr algn="just">
              <a:buClr>
                <a:schemeClr val="dk1"/>
              </a:buClr>
              <a:buSzPts val="2400"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2;p1">
            <a:extLst>
              <a:ext uri="{FF2B5EF4-FFF2-40B4-BE49-F238E27FC236}">
                <a16:creationId xmlns:a16="http://schemas.microsoft.com/office/drawing/2014/main" id="{0E606D5C-C168-26AC-D2EC-304ADFA3FD09}"/>
              </a:ext>
            </a:extLst>
          </p:cNvPr>
          <p:cNvSpPr txBox="1"/>
          <p:nvPr/>
        </p:nvSpPr>
        <p:spPr>
          <a:xfrm>
            <a:off x="7365260" y="6657649"/>
            <a:ext cx="6116479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METHODS &amp; MATERIALS</a:t>
            </a:r>
            <a:endParaRPr sz="4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7;p1">
            <a:extLst>
              <a:ext uri="{FF2B5EF4-FFF2-40B4-BE49-F238E27FC236}">
                <a16:creationId xmlns:a16="http://schemas.microsoft.com/office/drawing/2014/main" id="{FAE7FC63-4AC5-096C-CB69-7FBBFD99A457}"/>
              </a:ext>
            </a:extLst>
          </p:cNvPr>
          <p:cNvSpPr/>
          <p:nvPr/>
        </p:nvSpPr>
        <p:spPr>
          <a:xfrm>
            <a:off x="7447229" y="7660594"/>
            <a:ext cx="5943600" cy="356665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48600" tIns="365750" rIns="548600" bIns="365750" anchor="t" anchorCtr="0">
            <a:noAutofit/>
          </a:bodyPr>
          <a:lstStyle/>
          <a:p>
            <a:pPr algn="just">
              <a:buClr>
                <a:srgbClr val="000000"/>
              </a:buClr>
              <a:buSzPts val="2400"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Text…….</a:t>
            </a:r>
            <a:endParaRPr sz="37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Google Shape;23;p1">
            <a:extLst>
              <a:ext uri="{FF2B5EF4-FFF2-40B4-BE49-F238E27FC236}">
                <a16:creationId xmlns:a16="http://schemas.microsoft.com/office/drawing/2014/main" id="{96509B9C-D281-2412-E37F-3F9A44DEDFCF}"/>
              </a:ext>
            </a:extLst>
          </p:cNvPr>
          <p:cNvSpPr txBox="1"/>
          <p:nvPr/>
        </p:nvSpPr>
        <p:spPr>
          <a:xfrm>
            <a:off x="14238022" y="6655027"/>
            <a:ext cx="5934663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4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27;p1">
            <a:extLst>
              <a:ext uri="{FF2B5EF4-FFF2-40B4-BE49-F238E27FC236}">
                <a16:creationId xmlns:a16="http://schemas.microsoft.com/office/drawing/2014/main" id="{83BA6CB3-7F9B-3BBB-DDAB-AB12DD792C10}"/>
              </a:ext>
            </a:extLst>
          </p:cNvPr>
          <p:cNvSpPr/>
          <p:nvPr/>
        </p:nvSpPr>
        <p:spPr>
          <a:xfrm>
            <a:off x="14177737" y="7665596"/>
            <a:ext cx="5943600" cy="3566155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48600" tIns="365750" rIns="548600" bIns="365750" anchor="t" anchorCtr="0">
            <a:noAutofit/>
          </a:bodyPr>
          <a:lstStyle/>
          <a:p>
            <a:pPr algn="just">
              <a:buClr>
                <a:srgbClr val="000000"/>
              </a:buClr>
              <a:buSzPts val="2400"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Text…….</a:t>
            </a:r>
            <a:endParaRPr sz="37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Google Shape;24;p1">
            <a:extLst>
              <a:ext uri="{FF2B5EF4-FFF2-40B4-BE49-F238E27FC236}">
                <a16:creationId xmlns:a16="http://schemas.microsoft.com/office/drawing/2014/main" id="{6173AABB-5784-7EE5-A074-FA0E67510634}"/>
              </a:ext>
            </a:extLst>
          </p:cNvPr>
          <p:cNvSpPr txBox="1"/>
          <p:nvPr/>
        </p:nvSpPr>
        <p:spPr>
          <a:xfrm>
            <a:off x="20823025" y="6671374"/>
            <a:ext cx="5943600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 sz="4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1;p1">
            <a:extLst>
              <a:ext uri="{FF2B5EF4-FFF2-40B4-BE49-F238E27FC236}">
                <a16:creationId xmlns:a16="http://schemas.microsoft.com/office/drawing/2014/main" id="{F65343A3-B413-9319-65F7-B1E3CDC292EF}"/>
              </a:ext>
            </a:extLst>
          </p:cNvPr>
          <p:cNvSpPr/>
          <p:nvPr/>
        </p:nvSpPr>
        <p:spPr>
          <a:xfrm>
            <a:off x="20823025" y="7660596"/>
            <a:ext cx="5943600" cy="158339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48600" tIns="365750" rIns="548600" bIns="365750" anchor="t" anchorCtr="0">
            <a:noAutofit/>
          </a:bodyPr>
          <a:lstStyle/>
          <a:p>
            <a:pPr algn="just">
              <a:buClr>
                <a:srgbClr val="000000"/>
              </a:buClr>
              <a:buSzPts val="2400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Text…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5;p1">
            <a:extLst>
              <a:ext uri="{FF2B5EF4-FFF2-40B4-BE49-F238E27FC236}">
                <a16:creationId xmlns:a16="http://schemas.microsoft.com/office/drawing/2014/main" id="{E54C1C1D-70ED-8A0E-594E-CF271E4254F0}"/>
              </a:ext>
            </a:extLst>
          </p:cNvPr>
          <p:cNvSpPr txBox="1"/>
          <p:nvPr/>
        </p:nvSpPr>
        <p:spPr>
          <a:xfrm>
            <a:off x="20823025" y="23861524"/>
            <a:ext cx="5923176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 sz="4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6;p1">
            <a:extLst>
              <a:ext uri="{FF2B5EF4-FFF2-40B4-BE49-F238E27FC236}">
                <a16:creationId xmlns:a16="http://schemas.microsoft.com/office/drawing/2014/main" id="{1C40935E-1CAD-CB09-AA65-1FEDE9F51F88}"/>
              </a:ext>
            </a:extLst>
          </p:cNvPr>
          <p:cNvSpPr txBox="1"/>
          <p:nvPr/>
        </p:nvSpPr>
        <p:spPr>
          <a:xfrm>
            <a:off x="20823027" y="35645831"/>
            <a:ext cx="5915231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ACKNOWLEDGEMENTS</a:t>
            </a:r>
            <a:endParaRPr sz="4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2;p1">
            <a:extLst>
              <a:ext uri="{FF2B5EF4-FFF2-40B4-BE49-F238E27FC236}">
                <a16:creationId xmlns:a16="http://schemas.microsoft.com/office/drawing/2014/main" id="{27146BA5-F9CF-C72A-D4C9-EB50866CF680}"/>
              </a:ext>
            </a:extLst>
          </p:cNvPr>
          <p:cNvSpPr/>
          <p:nvPr/>
        </p:nvSpPr>
        <p:spPr>
          <a:xfrm>
            <a:off x="20815080" y="24775347"/>
            <a:ext cx="5923176" cy="103917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48600" tIns="365750" rIns="548600" bIns="365750" anchor="t" anchorCtr="0">
            <a:noAutofit/>
          </a:bodyPr>
          <a:lstStyle/>
          <a:p>
            <a:pPr algn="just"/>
            <a:endParaRPr sz="2400" dirty="0"/>
          </a:p>
        </p:txBody>
      </p:sp>
      <p:sp>
        <p:nvSpPr>
          <p:cNvPr id="36" name="Google Shape;33;p1">
            <a:extLst>
              <a:ext uri="{FF2B5EF4-FFF2-40B4-BE49-F238E27FC236}">
                <a16:creationId xmlns:a16="http://schemas.microsoft.com/office/drawing/2014/main" id="{3B357C90-627F-44E2-BD28-6D6D7B56B06C}"/>
              </a:ext>
            </a:extLst>
          </p:cNvPr>
          <p:cNvSpPr/>
          <p:nvPr/>
        </p:nvSpPr>
        <p:spPr>
          <a:xfrm>
            <a:off x="20823025" y="36685450"/>
            <a:ext cx="5943600" cy="664170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48600" tIns="365750" rIns="548600" bIns="36575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sz="2400" dirty="0">
              <a:solidFill>
                <a:srgbClr val="201F1E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0438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49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Lietzan, Adam D</dc:creator>
  <cp:lastModifiedBy>Lietzan, Adam D</cp:lastModifiedBy>
  <cp:revision>7</cp:revision>
  <dcterms:created xsi:type="dcterms:W3CDTF">2024-01-04T20:10:20Z</dcterms:created>
  <dcterms:modified xsi:type="dcterms:W3CDTF">2024-01-09T14:09:56Z</dcterms:modified>
</cp:coreProperties>
</file>